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FA6"/>
    <a:srgbClr val="B2ACA9"/>
    <a:srgbClr val="4A4D42"/>
    <a:srgbClr val="779680"/>
    <a:srgbClr val="789E64"/>
    <a:srgbClr val="648A00"/>
    <a:srgbClr val="046339"/>
    <a:srgbClr val="B9B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EA2AF-7A8D-4CDA-AB12-FA01BB61F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AAE160-3B6C-4F0B-8918-D9E3DFC08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720545-4FEE-465C-B41B-70C61EC2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7EDC4F-B3CC-4111-A51A-CBFB2C6C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97E12-8A24-4F52-9A16-EFD059A2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7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4798C-5253-467C-BE71-F2E192C3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F49968-5A37-4095-8EEF-F11AE47B1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B561FB-8B9D-468F-8ABF-3B25456C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45A921-0FB5-4B2B-85E9-20F56B3C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007B38-2F48-446C-8560-4C744ECD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4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F280BC-06E2-46EF-BB88-0FB76A7AFC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BF8982-152F-4029-94BB-F3BA10948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CB9683-DA34-4F8A-90AD-47F8D732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782FF7-3E3B-4879-A9DE-B1551C87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8070D5-27B8-48DD-B34B-912266D5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275CA-E44C-424F-8BF3-DDA74053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FABD5-B9E3-4A37-8E9E-AAB8AD54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5820B-2350-4D76-8E8A-390FE533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A36641-DAD9-4FFE-9D33-A8496EFE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718D5B-13DA-48A3-8C0B-5E73719C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7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4E8C9-8AC1-4396-BDF3-C98AB2FF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AF71C0-CC7A-42E5-93C0-E3844917C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AFDEA-FB53-46E1-8EA7-D59E6E03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8BEF74-58DA-4F8B-90AF-F8B9789DC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F082C5-526D-4453-8F12-31DA3CDA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08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C4A0A-9AD2-437D-AC7D-ED3A0829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FD7D4E-2119-4437-BC63-B56E5955E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1A55F5-22B2-4D44-9378-CAAE11003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E4A2C4-19F9-4FCB-944A-4D40109C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A1245D-24F7-4CF6-9605-6C34344A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A53D59-A941-435F-96C7-4B2095AD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33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3BCB1-3CEF-43AC-AC0D-411A6CFD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D679AF-BFE9-42BB-AB76-D6680CD7A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97C960-7BC6-4995-BAF3-794D1FA92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7C3E6F-D12F-4C38-9A64-146FCE67A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F1AE04D-3025-4B04-A30E-0B5107F1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71B6FB3-FDE8-4372-932E-407465AB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F1EC38-BF45-41B4-9F1C-9EC48AEB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ABEB81-B011-442A-8481-F3310258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01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6403B-A562-4C11-A768-F0E61972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F23D4B5-65B1-4F1F-8CD6-9F2055D4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32F6E13-567C-4141-B068-2C40DC29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95C382-1E49-40D4-89D9-B706F144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2162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F412BA-5924-4508-BFA5-D3ED16DD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01C900-8718-45DE-AF50-5D1811D2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F36C7-CC91-4E1A-93C0-1D029F8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17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90FF4-7CE7-46AE-89E1-8379AC0A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1B4A0F-8A00-41DB-BAD3-083C7807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E94262-3A91-4BDC-B233-F1E191E2F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1D3386-8C5A-49E0-8378-940D5C8D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F2C6A7-9947-476F-8316-8B038FCE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D04F78-373D-4159-9236-5EB3CE1D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21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B4416-E9C1-4157-AF6D-562F5EA0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E6742C-28DE-472A-AF27-BC8DBBF0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8103D7-5A35-4C6A-9FDF-F44E96A4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AAD4CB-6107-4A85-8225-BC85B999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260D92-6A7F-4B4E-AAD8-3F33DE11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FF0716-7A6A-4074-B12D-37F08AEF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3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E33A3-E0ED-4660-9346-045AF66C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407651-AABA-4072-9DBF-39FCFEAD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696798-23A0-455F-A52D-EB36B4CE3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65353-8667-493A-8041-CBC45A54FEBE}" type="datetimeFigureOut">
              <a:rPr lang="ru-RU" smtClean="0"/>
              <a:t>13.02.2025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0CA4B-1930-4483-A191-24310A183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625126-56EA-454F-9B6F-91B75C316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4AF94-37B8-4709-BCAB-FF0502B3E5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11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BB76F-948B-4E73-BB1A-DBAF774D9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12192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F2848D-BF98-4909-B5D9-D5424B7459A0}"/>
              </a:ext>
            </a:extLst>
          </p:cNvPr>
          <p:cNvSpPr/>
          <p:nvPr/>
        </p:nvSpPr>
        <p:spPr>
          <a:xfrm>
            <a:off x="-3" y="0"/>
            <a:ext cx="3962400" cy="6858000"/>
          </a:xfrm>
          <a:prstGeom prst="rect">
            <a:avLst/>
          </a:prstGeom>
          <a:solidFill>
            <a:srgbClr val="B9B8B6"/>
          </a:solidFill>
          <a:ln>
            <a:solidFill>
              <a:srgbClr val="B9B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E4CF6-ECCA-4BEB-96AE-E06B7ED7F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712"/>
            <a:ext cx="3962400" cy="231457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scadia Code" panose="020B0609020000020004" pitchFamily="49" charset="0"/>
                <a:cs typeface="Cascadia Code" panose="020B0609020000020004" pitchFamily="49" charset="0"/>
              </a:rPr>
              <a:t>Современные технологии переработки отходов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EE8352-C6BB-4372-965E-5A58B9F1B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6416673"/>
            <a:ext cx="3962400" cy="441326"/>
          </a:xfrm>
        </p:spPr>
        <p:txBody>
          <a:bodyPr/>
          <a:lstStyle/>
          <a:p>
            <a:r>
              <a:rPr lang="ru-RU" dirty="0"/>
              <a:t>Иванов Антон, 44 группа</a:t>
            </a:r>
          </a:p>
        </p:txBody>
      </p:sp>
    </p:spTree>
    <p:extLst>
      <p:ext uri="{BB962C8B-B14F-4D97-AF65-F5344CB8AC3E}">
        <p14:creationId xmlns:p14="http://schemas.microsoft.com/office/powerpoint/2010/main" val="338852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>
            <a:extLst>
              <a:ext uri="{FF2B5EF4-FFF2-40B4-BE49-F238E27FC236}">
                <a16:creationId xmlns:a16="http://schemas.microsoft.com/office/drawing/2014/main" id="{5473D57A-9E52-490F-B7BF-8C0245AF97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9"/>
            <a:ext cx="12192000" cy="68757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815023-E740-4F45-9478-6DDC32E78DCD}"/>
              </a:ext>
            </a:extLst>
          </p:cNvPr>
          <p:cNvSpPr/>
          <p:nvPr/>
        </p:nvSpPr>
        <p:spPr>
          <a:xfrm>
            <a:off x="8229600" y="-17720"/>
            <a:ext cx="3962400" cy="6875719"/>
          </a:xfrm>
          <a:prstGeom prst="rect">
            <a:avLst/>
          </a:prstGeom>
          <a:solidFill>
            <a:srgbClr val="046339"/>
          </a:solidFill>
          <a:ln>
            <a:solidFill>
              <a:srgbClr val="046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2768803"/>
            <a:ext cx="3962400" cy="1302672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Компостирование</a:t>
            </a:r>
            <a:r>
              <a:rPr lang="en-US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 гидролиз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403F55F-B2EF-4D24-83AF-06C68C3160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5" y="218078"/>
            <a:ext cx="4772350" cy="32109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CCCA47-6703-4452-A1DA-BCB46F286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3845945"/>
            <a:ext cx="4967070" cy="2793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9092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5DF98A40-D6CD-4FCD-9CB0-7638379454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FAAE0F-A541-42B2-9A3A-65A23FF4D3C7}"/>
              </a:ext>
            </a:extLst>
          </p:cNvPr>
          <p:cNvSpPr/>
          <p:nvPr/>
        </p:nvSpPr>
        <p:spPr>
          <a:xfrm>
            <a:off x="-2" y="-1"/>
            <a:ext cx="12192000" cy="1325563"/>
          </a:xfrm>
          <a:prstGeom prst="rect">
            <a:avLst/>
          </a:prstGeom>
          <a:solidFill>
            <a:srgbClr val="789E64"/>
          </a:solidFill>
          <a:ln>
            <a:solidFill>
              <a:srgbClr val="789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Грибная упаковка</a:t>
            </a:r>
            <a:r>
              <a:rPr lang="en-US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 биопластик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4739B8-ACCD-4104-B6ED-CA5A03827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32525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602A8-1455-443F-80A8-4DED9D212D10}"/>
              </a:ext>
            </a:extLst>
          </p:cNvPr>
          <p:cNvSpPr txBox="1"/>
          <p:nvPr/>
        </p:nvSpPr>
        <p:spPr>
          <a:xfrm>
            <a:off x="4286250" y="159067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43FD53-56B9-4982-8CA2-BED52F3A8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055812"/>
            <a:ext cx="6258060" cy="35173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024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0503F18F-F0F0-42D9-95F2-BCAEFBBD10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7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FB6C5B9-3362-42B6-AE68-596147E59264}"/>
              </a:ext>
            </a:extLst>
          </p:cNvPr>
          <p:cNvSpPr/>
          <p:nvPr/>
        </p:nvSpPr>
        <p:spPr>
          <a:xfrm>
            <a:off x="-3" y="0"/>
            <a:ext cx="3962400" cy="6875720"/>
          </a:xfrm>
          <a:prstGeom prst="rect">
            <a:avLst/>
          </a:prstGeom>
          <a:solidFill>
            <a:srgbClr val="779680"/>
          </a:solidFill>
          <a:ln>
            <a:solidFill>
              <a:srgbClr val="77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238503"/>
            <a:ext cx="3962400" cy="239871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scadia Code" panose="020B0609020000020004" pitchFamily="49" charset="0"/>
                <a:cs typeface="Cascadia Code" panose="020B0609020000020004" pitchFamily="49" charset="0"/>
              </a:rPr>
              <a:t>Модульная разборка и обратная логистика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A9B9B46-0E03-4223-B698-A4AC358457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45" y="316707"/>
            <a:ext cx="4930913" cy="28352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4C6AD7-AA64-4339-AF29-861587F19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658" y="3524251"/>
            <a:ext cx="4669887" cy="3114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786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5C518277-08E2-4C94-8114-01C35F306E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9"/>
            <a:ext cx="12192000" cy="68757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E894AE-3B24-453F-B5C7-03C77B0F3625}"/>
              </a:ext>
            </a:extLst>
          </p:cNvPr>
          <p:cNvSpPr/>
          <p:nvPr/>
        </p:nvSpPr>
        <p:spPr>
          <a:xfrm>
            <a:off x="8229600" y="-17720"/>
            <a:ext cx="3962400" cy="6875719"/>
          </a:xfrm>
          <a:prstGeom prst="rect">
            <a:avLst/>
          </a:prstGeom>
          <a:solidFill>
            <a:srgbClr val="4A4D42"/>
          </a:solidFill>
          <a:ln>
            <a:solidFill>
              <a:srgbClr val="4A4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599" y="1850898"/>
            <a:ext cx="3962401" cy="313848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Извлечение урана и геологическое захоронение ядерных отходов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260986B-69D0-4E99-BA40-357FE1C1E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0" y="224618"/>
            <a:ext cx="4241810" cy="2386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F023B5-A6AD-4247-AAE8-FDF93594E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3" y="2945723"/>
            <a:ext cx="4800601" cy="36876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904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A63686A4-9AFB-4027-B812-7A7A9F333D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0AB996-719C-413F-A55D-43ECBF9BC213}"/>
              </a:ext>
            </a:extLst>
          </p:cNvPr>
          <p:cNvSpPr/>
          <p:nvPr/>
        </p:nvSpPr>
        <p:spPr>
          <a:xfrm>
            <a:off x="0" y="-3"/>
            <a:ext cx="12192000" cy="1325563"/>
          </a:xfrm>
          <a:prstGeom prst="rect">
            <a:avLst/>
          </a:prstGeom>
          <a:solidFill>
            <a:srgbClr val="B2ACA9"/>
          </a:solidFill>
          <a:ln>
            <a:solidFill>
              <a:srgbClr val="B2A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0778"/>
            <a:ext cx="12191998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Cascadia Code" panose="020B0609020000020004" pitchFamily="49" charset="0"/>
                <a:cs typeface="Cascadia Code" panose="020B0609020000020004" pitchFamily="49" charset="0"/>
              </a:rPr>
              <a:t>Контейнеры для сбора мусора и многоразовые упаковки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0884DF7-B8F3-4D24-A3E8-893ECDDBD0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1" y="2330317"/>
            <a:ext cx="4597199" cy="3064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28BD30-AB2E-40AF-8F0F-B69163766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227284"/>
            <a:ext cx="5678901" cy="32708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2625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79A0C7E6-A0E2-4680-B705-09EE89D3B8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19"/>
            <a:ext cx="12192000" cy="6875720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F5415B-DDA1-418A-98E2-45EF6EC41260}"/>
              </a:ext>
            </a:extLst>
          </p:cNvPr>
          <p:cNvSpPr/>
          <p:nvPr/>
        </p:nvSpPr>
        <p:spPr>
          <a:xfrm>
            <a:off x="-3" y="-17719"/>
            <a:ext cx="3962400" cy="6875719"/>
          </a:xfrm>
          <a:prstGeom prst="rect">
            <a:avLst/>
          </a:prstGeom>
          <a:solidFill>
            <a:srgbClr val="3C6FA6"/>
          </a:solidFill>
          <a:ln>
            <a:solidFill>
              <a:srgbClr val="3C6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4435B-AB5E-490F-A11B-5A645E8E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2433129"/>
            <a:ext cx="3962397" cy="199173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Проекты по переработке отходов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BE04B018-E590-423B-BD6F-567C4DDE8E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2" y="173288"/>
            <a:ext cx="3807757" cy="2109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9D3C8C-C483-4462-9B9E-6683FDE5F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7" y="4575443"/>
            <a:ext cx="3752853" cy="2109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6753AF8-7925-4253-B8EE-F312C8827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4" y="2537767"/>
            <a:ext cx="5227741" cy="17824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86332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39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Тема Office</vt:lpstr>
      <vt:lpstr>Современные технологии переработки отходов</vt:lpstr>
      <vt:lpstr>Компостирование и гидролиз</vt:lpstr>
      <vt:lpstr>Грибная упаковка и биопластик</vt:lpstr>
      <vt:lpstr>Модульная разборка и обратная логистика</vt:lpstr>
      <vt:lpstr>Извлечение урана и геологическое захоронение ядерных отходов</vt:lpstr>
      <vt:lpstr>Контейнеры для сбора мусора и многоразовые упаковки</vt:lpstr>
      <vt:lpstr>Проекты по переработке отходов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Современные технологии переработки отходов</dc:title>
  <dc:creator>Антон Иванов</dc:creator>
  <cp:lastModifiedBy>Антон Иванов</cp:lastModifiedBy>
  <cp:revision>55</cp:revision>
  <dcterms:created xsi:type="dcterms:W3CDTF">2025-02-13T15:02:37Z</dcterms:created>
  <dcterms:modified xsi:type="dcterms:W3CDTF">2025-02-13T19:07:15Z</dcterms:modified>
</cp:coreProperties>
</file>